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6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632E9-A4C5-4193-92A3-D850658675A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8D2CD-12AE-4879-89B9-60E856D436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3D6F8-2750-43D6-8673-DC9C27139898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02CD1-F228-409C-A3B0-EB4D2D15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C12AE3-DCB1-4291-BB7E-A70BE574040B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601663-2AD1-4CD9-B65F-3B64506B3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search?safe=active&amp;client=firefox-a&amp;hs=V0W&amp;rls=org.mozilla:en-US:official&amp;q=define+idyll&amp;sa=X&amp;ei=45heU76mEqK_sQTk04DABQ&amp;ved=0CCsQ_SowAA" TargetMode="External"/><Relationship Id="rId2" Type="http://schemas.openxmlformats.org/officeDocument/2006/relationships/hyperlink" Target="http://www.google.com/search?safe=active&amp;client=firefox-a&amp;hs=V0W&amp;rls=org.mozilla:en-US:official&amp;q=define+paradise&amp;sa=X&amp;ei=45heU76mEqK_sQTk04DABQ&amp;ved=0CCkQ_SowA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search?safe=active&amp;client=firefox-a&amp;hs=V0W&amp;rls=org.mozilla:en-US:official&amp;q=define+God's+country&amp;sa=X&amp;ei=45heU76mEqK_sQTk04DABQ&amp;ved=0CC0Q_SowAA" TargetMode="External"/><Relationship Id="rId4" Type="http://schemas.openxmlformats.org/officeDocument/2006/relationships/hyperlink" Target="http://www.google.com/search?safe=active&amp;client=firefox-a&amp;hs=V0W&amp;rls=org.mozilla:en-US:official&amp;q=define+nirvana&amp;sa=X&amp;ei=45heU76mEqK_sQTk04DABQ&amp;ved=0CCwQ_SowA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oudy Old Style" pitchFamily="18" charset="0"/>
              </a:rPr>
              <a:t>The Giver </a:t>
            </a:r>
            <a:endParaRPr lang="en-US" dirty="0">
              <a:latin typeface="Goudy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Goudy Old Style" pitchFamily="18" charset="0"/>
              </a:rPr>
              <a:t>By Lois Lowry</a:t>
            </a:r>
            <a:endParaRPr lang="en-US" dirty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7: (pages 50-58)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1. What was Jonas’s number? </a:t>
            </a:r>
          </a:p>
          <a:p>
            <a:r>
              <a:rPr lang="en-US" dirty="0" smtClean="0"/>
              <a:t>2. At what age would your age no longer matter?</a:t>
            </a:r>
          </a:p>
          <a:p>
            <a:r>
              <a:rPr lang="en-US" dirty="0" smtClean="0"/>
              <a:t>3. Why did Asher get smacked a lot when he was a three? </a:t>
            </a:r>
          </a:p>
          <a:p>
            <a:r>
              <a:rPr lang="en-US" dirty="0" smtClean="0"/>
              <a:t>4. Why did Jonas get so upset during the Ceremony of 12? </a:t>
            </a:r>
          </a:p>
          <a:p>
            <a:r>
              <a:rPr lang="en-US" dirty="0" smtClean="0"/>
              <a:t>5. What was Asher’s assignment?</a:t>
            </a:r>
          </a:p>
          <a:p>
            <a:r>
              <a:rPr lang="en-US" dirty="0" smtClean="0"/>
              <a:t>6. What reason did Jonas think was why he was skipped? </a:t>
            </a:r>
          </a:p>
          <a:p>
            <a:r>
              <a:rPr lang="en-US" dirty="0" smtClean="0"/>
              <a:t>7. What was Jonas’s reaction?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8:(pages 59-64)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Jonas had not actually been assigned, but he was ______________. </a:t>
            </a:r>
          </a:p>
          <a:p>
            <a:r>
              <a:rPr lang="en-US" dirty="0" smtClean="0"/>
              <a:t>2. What was Jonas to be selected for? </a:t>
            </a:r>
          </a:p>
          <a:p>
            <a:r>
              <a:rPr lang="en-US" dirty="0" smtClean="0"/>
              <a:t>3. Who will train Jonas? </a:t>
            </a:r>
          </a:p>
          <a:p>
            <a:r>
              <a:rPr lang="en-US" dirty="0" smtClean="0"/>
              <a:t>4. The characteristics for a Receiver of Memory are intelligence, integrity, and ________________. </a:t>
            </a:r>
          </a:p>
          <a:p>
            <a:r>
              <a:rPr lang="en-US" dirty="0" smtClean="0"/>
              <a:t>5. How did Jonas respond? </a:t>
            </a:r>
          </a:p>
          <a:p>
            <a:r>
              <a:rPr lang="en-US" dirty="0" smtClean="0"/>
              <a:t>6. When he looked out at the audience, what happened? </a:t>
            </a:r>
          </a:p>
          <a:p>
            <a:r>
              <a:rPr lang="en-US" dirty="0" smtClean="0"/>
              <a:t>7. How did the audience respond to Jonas left standing on the stage</a:t>
            </a:r>
          </a:p>
          <a:p>
            <a:r>
              <a:rPr lang="en-US" dirty="0" smtClean="0"/>
              <a:t>8. Why was he filled with fear?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9:(pages 65-71)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Why did things seem so tense for Jonas after the ceremony? </a:t>
            </a:r>
          </a:p>
          <a:p>
            <a:r>
              <a:rPr lang="en-US" dirty="0" smtClean="0"/>
              <a:t>2. What kind of job did Jonas get? </a:t>
            </a:r>
          </a:p>
          <a:p>
            <a:r>
              <a:rPr lang="en-US" dirty="0" smtClean="0"/>
              <a:t>3. What happened to the girl that was supposed to have been trained for the Receiver of Memory job? </a:t>
            </a:r>
          </a:p>
          <a:p>
            <a:r>
              <a:rPr lang="en-US" dirty="0" smtClean="0"/>
              <a:t>4. What was in Jonas’s instruction folder? </a:t>
            </a:r>
          </a:p>
          <a:p>
            <a:r>
              <a:rPr lang="en-US" dirty="0" smtClean="0"/>
              <a:t>5. How much recreation time was he allowed?</a:t>
            </a:r>
          </a:p>
          <a:p>
            <a:r>
              <a:rPr lang="en-US" dirty="0" smtClean="0"/>
              <a:t>6. What was the final rule on his sheet of instructions? </a:t>
            </a:r>
          </a:p>
          <a:p>
            <a:r>
              <a:rPr lang="en-US" dirty="0" smtClean="0"/>
              <a:t>7. Was he allowed medication? </a:t>
            </a:r>
          </a:p>
          <a:p>
            <a:r>
              <a:rPr lang="en-US" dirty="0" smtClean="0"/>
              <a:t>8. What realization struck him?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10:(pages 72-79)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1. What was different about the bikes after the </a:t>
            </a:r>
            <a:r>
              <a:rPr lang="en-US" dirty="0" err="1" smtClean="0"/>
              <a:t>Twelves</a:t>
            </a:r>
            <a:r>
              <a:rPr lang="en-US" dirty="0" smtClean="0"/>
              <a:t> Ceremony? </a:t>
            </a:r>
          </a:p>
          <a:p>
            <a:r>
              <a:rPr lang="en-US" dirty="0" smtClean="0"/>
              <a:t>2. Why was the Receiver of Memory’s doors locked? </a:t>
            </a:r>
          </a:p>
          <a:p>
            <a:r>
              <a:rPr lang="en-US" dirty="0" smtClean="0"/>
              <a:t>3. How was the furniture different in the office? </a:t>
            </a:r>
          </a:p>
          <a:p>
            <a:r>
              <a:rPr lang="en-US" dirty="0" smtClean="0"/>
              <a:t>4. Why was Jonas so surprised to see all the books in the office? </a:t>
            </a:r>
          </a:p>
          <a:p>
            <a:r>
              <a:rPr lang="en-US" dirty="0" smtClean="0"/>
              <a:t>5. What memories did the Receiver want Jonas to have?</a:t>
            </a:r>
          </a:p>
          <a:p>
            <a:r>
              <a:rPr lang="en-US" dirty="0" smtClean="0"/>
              <a:t>6. What analogy did the Receiver compare his life to? </a:t>
            </a:r>
          </a:p>
          <a:p>
            <a:r>
              <a:rPr lang="en-US" dirty="0" smtClean="0"/>
              <a:t>7. What did Jonas have to do to get his first memory? </a:t>
            </a:r>
          </a:p>
          <a:p>
            <a:r>
              <a:rPr lang="en-US" dirty="0" smtClean="0"/>
              <a:t>8. What memory did the Receiver give to Jonas?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11:(pages 80-87)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1. For the first time, Jonas experienced the feel of ___________. </a:t>
            </a:r>
          </a:p>
          <a:p>
            <a:r>
              <a:rPr lang="en-US" dirty="0" smtClean="0"/>
              <a:t>2. He felt himself sitting on a _________. </a:t>
            </a:r>
          </a:p>
          <a:p>
            <a:r>
              <a:rPr lang="en-US" dirty="0" smtClean="0"/>
              <a:t>3. He was on top of a mound, or __________. </a:t>
            </a:r>
          </a:p>
          <a:p>
            <a:r>
              <a:rPr lang="en-US" dirty="0" smtClean="0"/>
              <a:t>4. What happens to the memory once the Giver gives it away to Jonas? </a:t>
            </a:r>
          </a:p>
          <a:p>
            <a:r>
              <a:rPr lang="en-US" dirty="0" smtClean="0"/>
              <a:t>5. Why was there no longer snow? </a:t>
            </a:r>
          </a:p>
          <a:p>
            <a:r>
              <a:rPr lang="en-US" dirty="0" smtClean="0"/>
              <a:t>6. Why did the leaders go to “sameness?”</a:t>
            </a:r>
          </a:p>
          <a:p>
            <a:r>
              <a:rPr lang="en-US" dirty="0" smtClean="0"/>
              <a:t>7. The second memory was warm and comforting. What was it? </a:t>
            </a:r>
          </a:p>
          <a:p>
            <a:r>
              <a:rPr lang="en-US" dirty="0" smtClean="0"/>
              <a:t>8. What was the last memory given to Jonah in this chapter?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12:(pages 88-96)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What dream did Jonas continue having?</a:t>
            </a:r>
          </a:p>
          <a:p>
            <a:r>
              <a:rPr lang="en-US" dirty="0" smtClean="0"/>
              <a:t>2. Why did Jonas feel uncomfortable listening to all the </a:t>
            </a:r>
            <a:r>
              <a:rPr lang="en-US" dirty="0" err="1" smtClean="0"/>
              <a:t>twelves</a:t>
            </a:r>
            <a:r>
              <a:rPr lang="en-US" dirty="0" smtClean="0"/>
              <a:t> about their first day of training? </a:t>
            </a:r>
          </a:p>
          <a:p>
            <a:r>
              <a:rPr lang="en-US" dirty="0" smtClean="0"/>
              <a:t>3. What weird thing keeps happening to Jonas? </a:t>
            </a:r>
          </a:p>
          <a:p>
            <a:r>
              <a:rPr lang="en-US" dirty="0" smtClean="0"/>
              <a:t>4. The Giver told him that Jonas was experiencing ___________. </a:t>
            </a:r>
          </a:p>
          <a:p>
            <a:r>
              <a:rPr lang="en-US" dirty="0" smtClean="0"/>
              <a:t>5. Why did colors disappear in their society</a:t>
            </a:r>
          </a:p>
          <a:p>
            <a:r>
              <a:rPr lang="en-US" dirty="0" smtClean="0"/>
              <a:t>6. To help Jonas understand the concept of color, the Giver wants to give him the memory of a ____________. </a:t>
            </a:r>
          </a:p>
          <a:p>
            <a:r>
              <a:rPr lang="en-US" dirty="0" smtClean="0"/>
              <a:t>7. Does Fiona like her new job?</a:t>
            </a:r>
          </a:p>
          <a:p>
            <a:r>
              <a:rPr lang="en-US" dirty="0" smtClean="0"/>
              <a:t>8. What red things has Jonas seen so far?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13:(pages 97-107)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1. Why was the community without color? (no choices, sameness, scientists changed genes to make everything look flat and </a:t>
            </a:r>
            <a:r>
              <a:rPr lang="en-US" dirty="0" err="1" smtClean="0"/>
              <a:t>hueless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2. Why couldn’t the community have choices? (they might make a mistake) </a:t>
            </a:r>
          </a:p>
          <a:p>
            <a:r>
              <a:rPr lang="en-US" dirty="0" smtClean="0"/>
              <a:t>3. Jonas tried to get Asher to see the color ________ in geraniums. (red) </a:t>
            </a:r>
          </a:p>
          <a:p>
            <a:r>
              <a:rPr lang="en-US" dirty="0" smtClean="0"/>
              <a:t>4. What horrible memory did the Giver give to Jonas this time? (an elephant killed for its tusks and the baby elephant crying for its mama) </a:t>
            </a:r>
          </a:p>
          <a:p>
            <a:r>
              <a:rPr lang="en-US" dirty="0" smtClean="0"/>
              <a:t>5. Why would it be difficult for Jonas to have a spouse? (He couldn’t really share his life with her.) </a:t>
            </a:r>
          </a:p>
          <a:p>
            <a:r>
              <a:rPr lang="en-US" dirty="0" smtClean="0"/>
              <a:t>6. What happened 10 years ago? (When the Receiver failed, the memories were released out into the community.) </a:t>
            </a:r>
          </a:p>
          <a:p>
            <a:r>
              <a:rPr lang="en-US" dirty="0" smtClean="0"/>
              <a:t>7. Why was it important that the Receiver keep all the memories? (so that the citizens wouldn’t have to bear the pain) </a:t>
            </a:r>
          </a:p>
          <a:p>
            <a:r>
              <a:rPr lang="en-US" dirty="0" smtClean="0"/>
              <a:t>8. Jonas told the Receiver to start giving him some painful memories? Why? (to lighten the Receiver’s load because he was in so much pain)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14: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How was the second snow/sled experience different from the first? </a:t>
            </a:r>
          </a:p>
          <a:p>
            <a:r>
              <a:rPr lang="en-US" dirty="0" smtClean="0"/>
              <a:t>2. Was he given any medications for the pain? </a:t>
            </a:r>
          </a:p>
          <a:p>
            <a:r>
              <a:rPr lang="en-US" dirty="0" smtClean="0"/>
              <a:t>3. Every day, Jonas was given a memory of pain, but ended with a ________________. </a:t>
            </a:r>
          </a:p>
          <a:p>
            <a:r>
              <a:rPr lang="en-US" dirty="0" smtClean="0"/>
              <a:t>4. Why does the Receiver have to hold all the painful, terrible memories? </a:t>
            </a:r>
          </a:p>
          <a:p>
            <a:r>
              <a:rPr lang="en-US" dirty="0" smtClean="0"/>
              <a:t>5. Why didn’t the elders decide to allow birthmothers have four babies instead of three? </a:t>
            </a:r>
          </a:p>
          <a:p>
            <a:r>
              <a:rPr lang="en-US" dirty="0" smtClean="0"/>
              <a:t>6. What was Gabriel’s main problem? </a:t>
            </a:r>
          </a:p>
          <a:p>
            <a:r>
              <a:rPr lang="en-US" dirty="0" smtClean="0"/>
              <a:t>7. What did they do when a birthmother had twins?</a:t>
            </a:r>
          </a:p>
          <a:p>
            <a:r>
              <a:rPr lang="en-US" dirty="0" smtClean="0"/>
              <a:t>8. How did Jonas calm down Gabriel?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15: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What was wrong with the Giver? </a:t>
            </a:r>
          </a:p>
          <a:p>
            <a:r>
              <a:rPr lang="en-US" dirty="0" smtClean="0"/>
              <a:t>2. What was the memory?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16: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1. What were some of the good memories that were given to Jonas? </a:t>
            </a:r>
          </a:p>
          <a:p>
            <a:r>
              <a:rPr lang="en-US" dirty="0" smtClean="0"/>
              <a:t>2. What was the Giver’s favorite memory that was given away? </a:t>
            </a:r>
          </a:p>
          <a:p>
            <a:r>
              <a:rPr lang="en-US" dirty="0" smtClean="0"/>
              <a:t>3. What new feeling did Jonas get to experience? </a:t>
            </a:r>
          </a:p>
          <a:p>
            <a:r>
              <a:rPr lang="en-US" dirty="0" smtClean="0"/>
              <a:t>4. Why did Jonas feel that love would be risky? </a:t>
            </a:r>
          </a:p>
          <a:p>
            <a:r>
              <a:rPr lang="en-US" dirty="0" smtClean="0"/>
              <a:t>5. What happened when Gabriel was taken away from Jonas? </a:t>
            </a:r>
          </a:p>
          <a:p>
            <a:r>
              <a:rPr lang="en-US" dirty="0" smtClean="0"/>
              <a:t>6. What did Jonas do at the end?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u·to·pi·a</a:t>
            </a:r>
            <a:endParaRPr lang="en-US" dirty="0" smtClean="0"/>
          </a:p>
          <a:p>
            <a:r>
              <a:rPr lang="en-US" b="1" dirty="0" smtClean="0"/>
              <a:t>1</a:t>
            </a:r>
            <a:r>
              <a:rPr lang="en-US" dirty="0" smtClean="0"/>
              <a:t>. an imagined place or state of things in which everything is perfect. The word was first used in the book </a:t>
            </a:r>
            <a:r>
              <a:rPr lang="en-US" i="1" dirty="0" smtClean="0"/>
              <a:t>Utopia</a:t>
            </a:r>
            <a:r>
              <a:rPr lang="en-US" dirty="0" smtClean="0"/>
              <a:t> (1516) by Sir Thomas More.</a:t>
            </a:r>
          </a:p>
          <a:p>
            <a:r>
              <a:rPr lang="en-US" dirty="0" smtClean="0"/>
              <a:t>synonyms: </a:t>
            </a:r>
            <a:r>
              <a:rPr lang="en-US" dirty="0" smtClean="0">
                <a:hlinkClick r:id="rId2"/>
              </a:rPr>
              <a:t>paradise</a:t>
            </a:r>
            <a:r>
              <a:rPr lang="en-US" dirty="0" smtClean="0"/>
              <a:t>, heaven (on earth), Eden, Garden of Eden, Shangri-La, Elysium; </a:t>
            </a:r>
            <a:r>
              <a:rPr lang="en-US" dirty="0" smtClean="0">
                <a:hlinkClick r:id="rId3"/>
              </a:rPr>
              <a:t>idyll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nirvana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God's country</a:t>
            </a:r>
            <a:r>
              <a:rPr lang="en-US" dirty="0" smtClean="0"/>
              <a:t>; </a:t>
            </a:r>
            <a:r>
              <a:rPr lang="en-US" i="1" dirty="0" err="1" smtClean="0"/>
              <a:t>literary</a:t>
            </a:r>
            <a:r>
              <a:rPr lang="en-US" dirty="0" err="1" smtClean="0"/>
              <a:t>Arcadia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"it may be your idea of Utopia, but it's not mine"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17: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What has happened to Jonas since he has stopped taking his pills? </a:t>
            </a:r>
          </a:p>
          <a:p>
            <a:r>
              <a:rPr lang="en-US" dirty="0" smtClean="0"/>
              <a:t>2. What did Jonas want to do on his unexpected holiday? </a:t>
            </a:r>
          </a:p>
          <a:p>
            <a:r>
              <a:rPr lang="en-US" dirty="0" smtClean="0"/>
              <a:t>3. He found his friends. What were they playing? </a:t>
            </a:r>
          </a:p>
          <a:p>
            <a:r>
              <a:rPr lang="en-US" dirty="0" smtClean="0"/>
              <a:t>4. What happened with the war game? </a:t>
            </a:r>
          </a:p>
          <a:p>
            <a:r>
              <a:rPr lang="en-US" dirty="0" smtClean="0"/>
              <a:t>5. What would the father do the next day when the identical twins were born? </a:t>
            </a:r>
          </a:p>
          <a:p>
            <a:r>
              <a:rPr lang="en-US" dirty="0" smtClean="0"/>
              <a:t>6. How does the father describe the release? </a:t>
            </a:r>
          </a:p>
          <a:p>
            <a:r>
              <a:rPr lang="en-US" dirty="0" smtClean="0"/>
              <a:t>7. Who takes the baby when it is released, according to father? </a:t>
            </a:r>
          </a:p>
          <a:p>
            <a:r>
              <a:rPr lang="en-US" dirty="0" smtClean="0"/>
              <a:t>8. What job did mother think would fit Lily?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18: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What was the last Receiver’s-in-training name? </a:t>
            </a:r>
          </a:p>
          <a:p>
            <a:r>
              <a:rPr lang="en-US" dirty="0" smtClean="0"/>
              <a:t>2. What was the cause of her failure? </a:t>
            </a:r>
          </a:p>
          <a:p>
            <a:r>
              <a:rPr lang="en-US" dirty="0" smtClean="0"/>
              <a:t>3. Where did she go? </a:t>
            </a:r>
          </a:p>
          <a:p>
            <a:r>
              <a:rPr lang="en-US" dirty="0" smtClean="0"/>
              <a:t>4. What happened to the memories when Rosemary died?</a:t>
            </a:r>
          </a:p>
          <a:p>
            <a:r>
              <a:rPr lang="en-US" dirty="0" smtClean="0"/>
              <a:t>5. For the first time, the community had memories which caused them to have ____________. </a:t>
            </a:r>
          </a:p>
          <a:p>
            <a:r>
              <a:rPr lang="en-US" dirty="0" smtClean="0"/>
              <a:t>6. What did the Giver do to help the people?</a:t>
            </a:r>
          </a:p>
          <a:p>
            <a:r>
              <a:rPr lang="en-US" dirty="0" smtClean="0"/>
              <a:t>7. Why did the Giver keep telling Jonas to stay away from the river? </a:t>
            </a:r>
          </a:p>
          <a:p>
            <a:r>
              <a:rPr lang="en-US" dirty="0" smtClean="0"/>
              <a:t>8. How does Jonas deal with the memories?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19: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Jonas decided that he wanted to watch a __________. </a:t>
            </a:r>
          </a:p>
          <a:p>
            <a:r>
              <a:rPr lang="en-US" dirty="0" smtClean="0"/>
              <a:t>2. How was Jonas able to watch one? </a:t>
            </a:r>
          </a:p>
          <a:p>
            <a:r>
              <a:rPr lang="en-US" dirty="0" smtClean="0"/>
              <a:t>3. Where did Jonas’s father stick the needle into the newborn twin? </a:t>
            </a:r>
          </a:p>
          <a:p>
            <a:r>
              <a:rPr lang="en-US" dirty="0" smtClean="0"/>
              <a:t>4. What does it mean to be released? </a:t>
            </a:r>
          </a:p>
          <a:p>
            <a:r>
              <a:rPr lang="en-US" dirty="0" smtClean="0"/>
              <a:t>5. Where did father place the baby? </a:t>
            </a:r>
          </a:p>
          <a:p>
            <a:r>
              <a:rPr lang="en-US" dirty="0" smtClean="0"/>
              <a:t>6. How was Rosemary released? </a:t>
            </a:r>
          </a:p>
          <a:p>
            <a:r>
              <a:rPr lang="en-US" dirty="0" smtClean="0"/>
              <a:t>7. What was Jonas’s reaction to all of this?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20: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Jonas was very upset when he figured out that to be “released” meant to be _____________.</a:t>
            </a:r>
          </a:p>
          <a:p>
            <a:r>
              <a:rPr lang="en-US" dirty="0" smtClean="0"/>
              <a:t>2. Where did he spend that night?</a:t>
            </a:r>
          </a:p>
          <a:p>
            <a:r>
              <a:rPr lang="en-US" dirty="0" smtClean="0"/>
              <a:t>3. Who all in the community gets released? </a:t>
            </a:r>
          </a:p>
          <a:p>
            <a:r>
              <a:rPr lang="en-US" dirty="0" smtClean="0"/>
              <a:t>4. Jonas and the Giver came to the conclusion that the community needed to ____________. </a:t>
            </a:r>
          </a:p>
          <a:p>
            <a:r>
              <a:rPr lang="en-US" dirty="0" smtClean="0"/>
              <a:t>5. What was the plan? </a:t>
            </a:r>
          </a:p>
          <a:p>
            <a:r>
              <a:rPr lang="en-US" dirty="0" smtClean="0"/>
              <a:t>6. What time of day or night would Jonas leave? </a:t>
            </a:r>
          </a:p>
          <a:p>
            <a:r>
              <a:rPr lang="en-US" dirty="0" smtClean="0"/>
              <a:t>7. What would the Giver tell the community happened to Jonas? </a:t>
            </a:r>
          </a:p>
          <a:p>
            <a:r>
              <a:rPr lang="en-US" dirty="0" smtClean="0"/>
              <a:t>8. Who is the Giver’s daughter?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21: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1. What decision was made about Gabriel? </a:t>
            </a:r>
          </a:p>
          <a:p>
            <a:r>
              <a:rPr lang="en-US" dirty="0" smtClean="0"/>
              <a:t>2. What crimes did Jonas commit when he left? </a:t>
            </a:r>
          </a:p>
          <a:p>
            <a:r>
              <a:rPr lang="en-US" dirty="0" smtClean="0"/>
              <a:t>3. What did they do the first day after breakfast? </a:t>
            </a:r>
          </a:p>
          <a:p>
            <a:r>
              <a:rPr lang="en-US" dirty="0" smtClean="0"/>
              <a:t>4. What time of day did Jonas and Gabe travel?</a:t>
            </a:r>
          </a:p>
          <a:p>
            <a:r>
              <a:rPr lang="en-US" dirty="0" smtClean="0"/>
              <a:t>5. Why couldn’t the search planes see them? </a:t>
            </a:r>
          </a:p>
          <a:p>
            <a:r>
              <a:rPr lang="en-US" dirty="0" smtClean="0"/>
              <a:t>6. Why did Jonas make himself and Gabe cold as the search planes hunted for them? </a:t>
            </a:r>
          </a:p>
          <a:p>
            <a:r>
              <a:rPr lang="en-US" dirty="0" smtClean="0"/>
              <a:t>7. How did Jonas know that the community was starting to give up the search?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22: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How did the landscape change? </a:t>
            </a:r>
          </a:p>
          <a:p>
            <a:r>
              <a:rPr lang="en-US" dirty="0" smtClean="0"/>
              <a:t>2. Now that the fear of searchers was gone, what did Jonas fear now? </a:t>
            </a:r>
          </a:p>
          <a:p>
            <a:r>
              <a:rPr lang="en-US" dirty="0" smtClean="0"/>
              <a:t>3. What had Gave mistaken in the air? </a:t>
            </a:r>
          </a:p>
          <a:p>
            <a:r>
              <a:rPr lang="en-US" dirty="0" smtClean="0"/>
              <a:t>4. There was a desperate fear building in him. What was it? </a:t>
            </a:r>
          </a:p>
          <a:p>
            <a:r>
              <a:rPr lang="en-US" dirty="0" smtClean="0"/>
              <a:t>5. Did Jonas want to return to the community? </a:t>
            </a:r>
          </a:p>
          <a:p>
            <a:r>
              <a:rPr lang="en-US" dirty="0" smtClean="0"/>
              <a:t>6. What part of the body did Jonas hurt? </a:t>
            </a:r>
          </a:p>
          <a:p>
            <a:r>
              <a:rPr lang="en-US" dirty="0" smtClean="0"/>
              <a:t>7. Why were Jonas and Gabe crying? </a:t>
            </a:r>
          </a:p>
          <a:p>
            <a:r>
              <a:rPr lang="en-US" dirty="0" smtClean="0"/>
              <a:t>8. What other reason was Jonas crying?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23: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How did Jonas try to warm up Gabe? </a:t>
            </a:r>
          </a:p>
          <a:p>
            <a:r>
              <a:rPr lang="en-US" dirty="0" smtClean="0"/>
              <a:t>2. Why was it so difficult to travel? </a:t>
            </a:r>
          </a:p>
          <a:p>
            <a:r>
              <a:rPr lang="en-US" dirty="0" smtClean="0"/>
              <a:t>3. Why did he suddenly become happy? </a:t>
            </a:r>
          </a:p>
          <a:p>
            <a:r>
              <a:rPr lang="en-US" dirty="0" smtClean="0"/>
              <a:t>4. What was waiting for him at the top of the hill?</a:t>
            </a:r>
          </a:p>
          <a:p>
            <a:r>
              <a:rPr lang="en-US" dirty="0" smtClean="0"/>
              <a:t>5. What was the first thing that Jonas saw in Elsewhere? </a:t>
            </a:r>
          </a:p>
          <a:p>
            <a:r>
              <a:rPr lang="en-US" dirty="0" smtClean="0"/>
              <a:t>6. What did he hear for the first time? </a:t>
            </a:r>
          </a:p>
          <a:p>
            <a:r>
              <a:rPr lang="en-US" dirty="0" smtClean="0"/>
              <a:t>7. How did he know this place would take care of Gabe and him?</a:t>
            </a:r>
          </a:p>
          <a:p>
            <a:r>
              <a:rPr lang="en-US" dirty="0" smtClean="0"/>
              <a:t>8. What do you think happened?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pitchFamily="18" charset="0"/>
              </a:rPr>
              <a:t>Challenges in society</a:t>
            </a:r>
            <a:endParaRPr lang="en-US" dirty="0">
              <a:latin typeface="Goudy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Goudy Old Style" pitchFamily="18" charset="0"/>
              </a:rPr>
              <a:t>Review your list of society challenges that you saw at the beginning of Finding Forester.</a:t>
            </a:r>
          </a:p>
          <a:p>
            <a:r>
              <a:rPr lang="en-US" dirty="0" smtClean="0">
                <a:latin typeface="Goudy Old Style" pitchFamily="18" charset="0"/>
              </a:rPr>
              <a:t>List your favorite movies.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Do any of you favorite movies address any challenges  in society?</a:t>
            </a:r>
          </a:p>
          <a:p>
            <a:r>
              <a:rPr lang="en-US" dirty="0" smtClean="0">
                <a:latin typeface="Goudy Old Style" pitchFamily="18" charset="0"/>
              </a:rPr>
              <a:t>Add to your list if you need to.</a:t>
            </a:r>
          </a:p>
          <a:p>
            <a:r>
              <a:rPr lang="en-US" dirty="0" smtClean="0">
                <a:latin typeface="Goudy Old Style" pitchFamily="18" charset="0"/>
              </a:rPr>
              <a:t>Now, create a poster presenting these challenges.</a:t>
            </a:r>
          </a:p>
          <a:p>
            <a:r>
              <a:rPr lang="en-US" dirty="0" smtClean="0">
                <a:latin typeface="Goudy Old Style" pitchFamily="18" charset="0"/>
              </a:rPr>
              <a:t>Use colors, symbols, and arrangement of your words and phrases to convey a sense of the difficulties we face in our world.</a:t>
            </a:r>
          </a:p>
          <a:p>
            <a:r>
              <a:rPr lang="en-US" dirty="0" smtClean="0">
                <a:latin typeface="Goudy Old Style" pitchFamily="18" charset="0"/>
              </a:rPr>
              <a:t>Be prepared to present your poster</a:t>
            </a:r>
            <a:endParaRPr lang="en-US" dirty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Chapter 1: (pages 1-10)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What was the unidentified aircraft at the beginning of the story? </a:t>
            </a:r>
          </a:p>
          <a:p>
            <a:r>
              <a:rPr lang="en-US" dirty="0" smtClean="0"/>
              <a:t>2. What did they do with the pilot? </a:t>
            </a:r>
          </a:p>
          <a:p>
            <a:r>
              <a:rPr lang="en-US" dirty="0" smtClean="0"/>
              <a:t>3. What is the main character’s name? </a:t>
            </a:r>
          </a:p>
          <a:p>
            <a:r>
              <a:rPr lang="en-US" dirty="0" smtClean="0"/>
              <a:t>4. What was his best friend’s name? </a:t>
            </a:r>
          </a:p>
          <a:p>
            <a:r>
              <a:rPr lang="en-US" dirty="0" smtClean="0"/>
              <a:t>5. What month did the story begin? </a:t>
            </a:r>
          </a:p>
          <a:p>
            <a:r>
              <a:rPr lang="en-US" dirty="0" smtClean="0"/>
              <a:t>6. What was the ritual that Jonas’s family did at the end of their evening meal? </a:t>
            </a:r>
          </a:p>
          <a:p>
            <a:r>
              <a:rPr lang="en-US" dirty="0" smtClean="0"/>
              <a:t>7. What was Jonas’s father’s job? </a:t>
            </a:r>
          </a:p>
          <a:p>
            <a:r>
              <a:rPr lang="en-US" dirty="0" smtClean="0"/>
              <a:t>8. How many children could each family have?</a:t>
            </a:r>
          </a:p>
          <a:p>
            <a:r>
              <a:rPr lang="en-US" dirty="0" smtClean="0"/>
              <a:t>9. What was Jonas apprehensive about?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Chapter 2: (pages 11-19)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1. People receive their babies at what ceremony? </a:t>
            </a:r>
          </a:p>
          <a:p>
            <a:r>
              <a:rPr lang="en-US" dirty="0" smtClean="0"/>
              <a:t>2. What was the name of the baby that the father was so concerned about?</a:t>
            </a:r>
          </a:p>
          <a:p>
            <a:r>
              <a:rPr lang="en-US" dirty="0" smtClean="0"/>
              <a:t>3. What was Jonas’s sister’s name? </a:t>
            </a:r>
          </a:p>
          <a:p>
            <a:r>
              <a:rPr lang="en-US" dirty="0" smtClean="0"/>
              <a:t>4. How old did you have to be to get your first bicycle? </a:t>
            </a:r>
          </a:p>
          <a:p>
            <a:r>
              <a:rPr lang="en-US" dirty="0" smtClean="0"/>
              <a:t>5. What rule was almost always broken by the community and wasn’t taken seriously? </a:t>
            </a:r>
          </a:p>
          <a:p>
            <a:r>
              <a:rPr lang="en-US" dirty="0" smtClean="0"/>
              <a:t>6. What is the most important job in the community? </a:t>
            </a:r>
          </a:p>
          <a:p>
            <a:r>
              <a:rPr lang="en-US" dirty="0" smtClean="0"/>
              <a:t>7. Why was the Ceremony of </a:t>
            </a:r>
            <a:r>
              <a:rPr lang="en-US" dirty="0" err="1" smtClean="0"/>
              <a:t>Twelves</a:t>
            </a:r>
            <a:r>
              <a:rPr lang="en-US" dirty="0" smtClean="0"/>
              <a:t> the most important ceremony? </a:t>
            </a:r>
          </a:p>
          <a:p>
            <a:r>
              <a:rPr lang="en-US" dirty="0" smtClean="0"/>
              <a:t>8. How did their lives change after the Ceremony of 12’s? </a:t>
            </a:r>
          </a:p>
          <a:p>
            <a:r>
              <a:rPr lang="en-US" dirty="0" smtClean="0"/>
              <a:t>9. What was Lily’s comfort object? </a:t>
            </a:r>
          </a:p>
          <a:p>
            <a:r>
              <a:rPr lang="en-US" dirty="0" smtClean="0"/>
              <a:t>10. What was Jonas’s comfort object?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What was so different about the </a:t>
            </a:r>
            <a:r>
              <a:rPr lang="en-US" dirty="0" err="1" smtClean="0"/>
              <a:t>newchild</a:t>
            </a:r>
            <a:r>
              <a:rPr lang="en-US" dirty="0" smtClean="0"/>
              <a:t>? </a:t>
            </a:r>
          </a:p>
          <a:p>
            <a:r>
              <a:rPr lang="en-US" dirty="0" smtClean="0"/>
              <a:t>2. What was the </a:t>
            </a:r>
            <a:r>
              <a:rPr lang="en-US" dirty="0" err="1" smtClean="0"/>
              <a:t>newchild’s</a:t>
            </a:r>
            <a:r>
              <a:rPr lang="en-US" dirty="0" smtClean="0"/>
              <a:t> comfort object? </a:t>
            </a:r>
          </a:p>
          <a:p>
            <a:r>
              <a:rPr lang="en-US" dirty="0" smtClean="0"/>
              <a:t>3. How many years could you serve as a birth mother? </a:t>
            </a:r>
          </a:p>
          <a:p>
            <a:r>
              <a:rPr lang="en-US" dirty="0" smtClean="0"/>
              <a:t>4. What did you do after being a birth mother? </a:t>
            </a:r>
          </a:p>
          <a:p>
            <a:r>
              <a:rPr lang="en-US" dirty="0" smtClean="0"/>
              <a:t>5. What had Jonas taken from the Recreation Area and was reminded by public announcement that he was not to do that?</a:t>
            </a:r>
          </a:p>
          <a:p>
            <a:r>
              <a:rPr lang="en-US" dirty="0" smtClean="0"/>
              <a:t>6. What was it about the apple that concerned Jonas? </a:t>
            </a:r>
          </a:p>
          <a:p>
            <a:r>
              <a:rPr lang="en-US" dirty="0" smtClean="0"/>
              <a:t>7. What were Jonas and Asher doing to the apple?</a:t>
            </a:r>
          </a:p>
          <a:p>
            <a:r>
              <a:rPr lang="en-US" dirty="0" smtClean="0"/>
              <a:t>8. Why was the new child, Gabriel, staying with Jonas’s family unit?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666750"/>
            <a:ext cx="4291013" cy="639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Chapter 3: (pages 20-25)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4: (pages 26-33)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What did Benjamin do for his volunteer hours? </a:t>
            </a:r>
          </a:p>
          <a:p>
            <a:r>
              <a:rPr lang="en-US" dirty="0" smtClean="0"/>
              <a:t>2. What did Lily do for her volunteer hours? </a:t>
            </a:r>
          </a:p>
          <a:p>
            <a:r>
              <a:rPr lang="en-US" dirty="0" smtClean="0"/>
              <a:t>3. Where did Asher and Fiona work? </a:t>
            </a:r>
          </a:p>
          <a:p>
            <a:r>
              <a:rPr lang="en-US" dirty="0" smtClean="0"/>
              <a:t>4. What did Jonas help do at the House of Old? </a:t>
            </a:r>
          </a:p>
          <a:p>
            <a:r>
              <a:rPr lang="en-US" dirty="0" smtClean="0"/>
              <a:t>5. What celebrations did they have at the House of Old? </a:t>
            </a:r>
          </a:p>
          <a:p>
            <a:r>
              <a:rPr lang="en-US" dirty="0" smtClean="0"/>
              <a:t>6. What do they do at the celebrations? </a:t>
            </a:r>
          </a:p>
          <a:p>
            <a:r>
              <a:rPr lang="en-US" dirty="0" smtClean="0"/>
              <a:t>7. Where do they go when one has been released? </a:t>
            </a:r>
          </a:p>
          <a:p>
            <a:r>
              <a:rPr lang="en-US" dirty="0" smtClean="0"/>
              <a:t>8. How did Roberto look when he walked through the door of the Releasing Room?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5: (pages 34-39)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What was the morning ritual for Jonas’s family? </a:t>
            </a:r>
          </a:p>
          <a:p>
            <a:r>
              <a:rPr lang="en-US" dirty="0" smtClean="0"/>
              <a:t>2. What dream did Jonas tell his family he had? </a:t>
            </a:r>
          </a:p>
          <a:p>
            <a:r>
              <a:rPr lang="en-US" dirty="0" smtClean="0"/>
              <a:t>3. The mother had an explanation for the dream. What was it? </a:t>
            </a:r>
          </a:p>
          <a:p>
            <a:r>
              <a:rPr lang="en-US" dirty="0" smtClean="0"/>
              <a:t>4. What was the treatment? </a:t>
            </a:r>
          </a:p>
          <a:p>
            <a:r>
              <a:rPr lang="en-US" dirty="0" smtClean="0"/>
              <a:t>5. Who all has to take these pills? </a:t>
            </a:r>
          </a:p>
          <a:p>
            <a:r>
              <a:rPr lang="en-US" dirty="0" smtClean="0"/>
              <a:t>6. How long does one have to take these pills? </a:t>
            </a:r>
          </a:p>
          <a:p>
            <a:r>
              <a:rPr lang="en-US" dirty="0" smtClean="0"/>
              <a:t>7. How did Jonas feel about taking the pills? </a:t>
            </a:r>
          </a:p>
          <a:p>
            <a:r>
              <a:rPr lang="en-US" dirty="0" smtClean="0"/>
              <a:t>8. How did Jonas feel about the stirrings?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6: (pages 40-49)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Fours, fives, and sixes had to wear jackets that were buttoned down their backs. What was that to teach them? </a:t>
            </a:r>
          </a:p>
          <a:p>
            <a:r>
              <a:rPr lang="en-US" dirty="0" smtClean="0"/>
              <a:t>2. Sevens wore a jacket that was buttoned down the front. What did that represent? </a:t>
            </a:r>
          </a:p>
          <a:p>
            <a:r>
              <a:rPr lang="en-US" dirty="0" smtClean="0"/>
              <a:t>3. Nines got their first bicycle. What did that represent? </a:t>
            </a:r>
          </a:p>
          <a:p>
            <a:r>
              <a:rPr lang="en-US" dirty="0" smtClean="0"/>
              <a:t>4. Why was a replacement child given for the four year old Caleb?</a:t>
            </a:r>
          </a:p>
          <a:p>
            <a:r>
              <a:rPr lang="en-US" dirty="0" smtClean="0"/>
              <a:t>5. Lily went through the Eights ceremony. What did the pockets on her jacket represent? </a:t>
            </a:r>
          </a:p>
          <a:p>
            <a:r>
              <a:rPr lang="en-US" dirty="0" smtClean="0"/>
              <a:t>6. What was special about turning 10? </a:t>
            </a:r>
          </a:p>
          <a:p>
            <a:r>
              <a:rPr lang="en-US" dirty="0" smtClean="0"/>
              <a:t>7. If you wanted to leave the community, where would you go?</a:t>
            </a:r>
          </a:p>
          <a:p>
            <a:r>
              <a:rPr lang="en-US" dirty="0" smtClean="0"/>
              <a:t>8. How did people get a spouse?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6392</TotalTime>
  <Words>2444</Words>
  <Application>Microsoft Office PowerPoint</Application>
  <PresentationFormat>On-screen Show (4:3)</PresentationFormat>
  <Paragraphs>219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Trek</vt:lpstr>
      <vt:lpstr>The Giver </vt:lpstr>
      <vt:lpstr>Slide 2</vt:lpstr>
      <vt:lpstr>Challenges in society</vt:lpstr>
      <vt:lpstr>  Chapter 1: (pages 1-10) </vt:lpstr>
      <vt:lpstr> Chapter 2: (pages 11-19) </vt:lpstr>
      <vt:lpstr>Slide 6</vt:lpstr>
      <vt:lpstr>Chapter 4: (pages 26-33) </vt:lpstr>
      <vt:lpstr>Chapter 5: (pages 34-39)  </vt:lpstr>
      <vt:lpstr>Chapter 6: (pages 40-49)  </vt:lpstr>
      <vt:lpstr>Chapter 7: (pages 50-58)  </vt:lpstr>
      <vt:lpstr> Chapter 8:(pages 59-64)    </vt:lpstr>
      <vt:lpstr> Chapter 9:(pages 65-71)   </vt:lpstr>
      <vt:lpstr> Chapter 10:(pages 72-79)   </vt:lpstr>
      <vt:lpstr> Chapter 11:(pages 80-87)   </vt:lpstr>
      <vt:lpstr>Chapter 12:(pages 88-96)    </vt:lpstr>
      <vt:lpstr> Chapter 13:(pages 97-107)    </vt:lpstr>
      <vt:lpstr>Chapter 14:  </vt:lpstr>
      <vt:lpstr>Chapter 15:  </vt:lpstr>
      <vt:lpstr>Chapter 16:  </vt:lpstr>
      <vt:lpstr>Chapter 17:  </vt:lpstr>
      <vt:lpstr>Chapter 18:  </vt:lpstr>
      <vt:lpstr>Chapter 19:  </vt:lpstr>
      <vt:lpstr>Chapter 20:  </vt:lpstr>
      <vt:lpstr>Chapter 21:  </vt:lpstr>
      <vt:lpstr>Chapter 22:  </vt:lpstr>
      <vt:lpstr>Chapter 23: 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Giver</dc:title>
  <dc:creator>aspasia.mines</dc:creator>
  <cp:lastModifiedBy>aspasia.mines</cp:lastModifiedBy>
  <cp:revision>424</cp:revision>
  <dcterms:created xsi:type="dcterms:W3CDTF">2014-04-24T13:28:25Z</dcterms:created>
  <dcterms:modified xsi:type="dcterms:W3CDTF">2014-12-17T21:41:47Z</dcterms:modified>
</cp:coreProperties>
</file>